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883775" cy="1429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06761-D124-458B-818D-753299B6AA60}" type="datetimeFigureOut">
              <a:rPr lang="en-GB" smtClean="0"/>
              <a:pPr/>
              <a:t>06/09/2023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721F8-CC2F-41DF-B3FB-CA2E8FD27E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42224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AA6C4-BF01-4831-AC13-8871697185EF}" type="datetimeFigureOut">
              <a:rPr lang="en-GB" smtClean="0"/>
              <a:pPr/>
              <a:t>06/09/2023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8425" y="1071563"/>
            <a:ext cx="7146925" cy="5360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9013" y="6789738"/>
            <a:ext cx="7905750" cy="64341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CA390-3BE1-4B33-A330-D0AC83083BF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9068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6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4C7C1-196C-412E-B1C9-EF96DAC2538F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DE7F5-B6EA-455B-B28F-A7CEBAF41C6D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9604C-47D8-4A07-9CAB-40B168C02A2B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22252-57BE-4A1C-AEBA-D4F4477A3197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C411E-4D6C-43E5-AE17-E15D1DC46416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B3CA4ADE-7199-4350-84E2-CA25D3D6BB5E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F51F2-9ED2-4434-A2A1-5A80033EDEA9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92C62-A80D-461B-A175-24BFA24E79AD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30D2C-4C14-4FFF-BA86-081550388BF4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F31C9-4070-4EEB-9959-576502A93DE3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82C022D4-BE1D-4F9D-A272-AE8F58AD532C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61EA58-E7EF-496F-AD35-9B1D4D88BEC4}" type="datetime1">
              <a:rPr lang="en-US" smtClean="0"/>
              <a:pPr>
                <a:defRPr/>
              </a:pPr>
              <a:t>9/6/2023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</p:cNvCxnSpPr>
          <p:nvPr/>
        </p:nvCxnSpPr>
        <p:spPr bwMode="auto">
          <a:xfrm flipH="1">
            <a:off x="5673240" y="2205036"/>
            <a:ext cx="830748" cy="516994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57290" y="453231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00364" y="2428868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GB" dirty="0">
              <a:latin typeface="Calibri" pitchFamily="34" charset="0"/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UNIT 3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   FINISHING AREA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214282" y="714356"/>
            <a:ext cx="2643206" cy="157163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DRILL/PIN &amp; </a:t>
            </a: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OSJ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JOIN AREA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STEEL BAND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FSA LARGE/FSA SMALL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SEALMASTER LATHE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PORTING/ROUTING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LASER ETCHING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RADVIEW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/VAULT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ORACLE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CAROUSEL</a:t>
            </a:r>
          </a:p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214282" y="285728"/>
            <a:ext cx="2643206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857884" y="4857760"/>
            <a:ext cx="2786082" cy="16430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 0011.  DRILL PIN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SOP0079.   LASER ETCHING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OPI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256 / SOP 0018.   FSA MULTI/ LARGE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QPD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76 / </a:t>
            </a: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OPI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40.   SEALMASTER LATHE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OPI 129/ OPI 152 / OPI 151 / OPI 253 - JOIN AREA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ASSOCIATED FORMS &amp; TEMPLATES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 0212 &amp; SOP 0294. </a:t>
            </a: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KLICKFIX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KLICKFIX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REPAIR</a:t>
            </a: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818191" y="2637783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693743" y="5127966"/>
            <a:ext cx="1828800" cy="15001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Production Units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Purchasing/ Suppliers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Engineers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Laboratory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Costing Team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Tool room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Technical support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I.T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/ </a:t>
            </a: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H.R</a:t>
            </a: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Risk Assessments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Training Team</a:t>
            </a:r>
          </a:p>
          <a:p>
            <a:pPr>
              <a:tabLst>
                <a:tab pos="92075" algn="l"/>
              </a:tabLst>
            </a:pP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 rot="10800000" flipV="1">
            <a:off x="357158" y="2479411"/>
            <a:ext cx="1857388" cy="24622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29454" y="2571744"/>
            <a:ext cx="1857388" cy="24622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6429388" y="357166"/>
            <a:ext cx="2143140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14744" y="4714884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795963" y="4286256"/>
            <a:ext cx="2952750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V="1">
            <a:off x="4629144" y="4283084"/>
            <a:ext cx="20638" cy="43180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57554" y="500042"/>
            <a:ext cx="2303636" cy="15001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Document control (DJ , measurement forms stamped &amp; dated)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DRILL/PIN &amp; </a:t>
            </a: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OSJ</a:t>
            </a: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JOIN AREA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STEEL BAND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FSA LARGE/FSA SMALL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SEALMASTER LATHE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PORTING/ROUTING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LASER ETCHING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6429388" y="714356"/>
            <a:ext cx="2143140" cy="14287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Unit 3  Operatives.</a:t>
            </a:r>
          </a:p>
          <a:p>
            <a:pPr>
              <a:buFont typeface="Wingdings" pitchFamily="2" charset="2"/>
              <a:buChar char="§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Unit 3  skills matrix. </a:t>
            </a:r>
          </a:p>
          <a:p>
            <a:pPr>
              <a:buFont typeface="Wingdings" pitchFamily="2" charset="2"/>
              <a:buChar char="§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Training.</a:t>
            </a:r>
          </a:p>
          <a:p>
            <a:pPr>
              <a:buFont typeface="Wingdings" pitchFamily="2" charset="2"/>
              <a:buChar char="§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Job description.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57158" y="2722030"/>
            <a:ext cx="1828800" cy="16430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Made in House Donor seals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Customer requirements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Priority Customers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Bought In components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Actions as a result from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Concessions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Customer returns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Production Unit support</a:t>
            </a:r>
          </a:p>
          <a:p>
            <a:pPr>
              <a:buFont typeface="Arial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Bought in materials</a:t>
            </a: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57290" y="5072062"/>
            <a:ext cx="1900260" cy="10001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MBU Priority Targets</a:t>
            </a:r>
          </a:p>
          <a:p>
            <a:pPr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On </a:t>
            </a: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time in full 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delivery</a:t>
            </a:r>
          </a:p>
          <a:p>
            <a:pPr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Recovered Hours (</a:t>
            </a: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DLU</a:t>
            </a: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Transaction accuracy</a:t>
            </a:r>
          </a:p>
          <a:p>
            <a:pPr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Health &amp; Safety</a:t>
            </a:r>
          </a:p>
          <a:p>
            <a:pPr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Housekeeping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9454" y="2928934"/>
            <a:ext cx="1857388" cy="1028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Goods finished to Customer  requirements.</a:t>
            </a:r>
          </a:p>
          <a:p>
            <a:pPr>
              <a:buFont typeface="Wingdings" pitchFamily="2" charset="2"/>
              <a:buChar char="§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 Dimensional Inspection Reports</a:t>
            </a:r>
          </a:p>
          <a:p>
            <a:pPr>
              <a:buFont typeface="Wingdings" pitchFamily="2" charset="2"/>
              <a:buChar char="§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  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Fitting Instructions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 smtClean="0">
                <a:solidFill>
                  <a:schemeClr val="tx1"/>
                </a:solidFill>
              </a:rPr>
              <a:t>Form F392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3" name="Footer Placeholder 1"/>
          <p:cNvSpPr txBox="1">
            <a:spLocks/>
          </p:cNvSpPr>
          <p:nvPr/>
        </p:nvSpPr>
        <p:spPr>
          <a:xfrm>
            <a:off x="64359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Department: Unit 3.     </a:t>
            </a:r>
            <a:r>
              <a:rPr lang="en-GB" sz="900" smtClean="0">
                <a:solidFill>
                  <a:schemeClr val="tx1"/>
                </a:solidFill>
              </a:rPr>
              <a:t>Version: 2      </a:t>
            </a:r>
            <a:r>
              <a:rPr lang="en-GB" sz="900" dirty="0" smtClean="0">
                <a:solidFill>
                  <a:schemeClr val="tx1"/>
                </a:solidFill>
              </a:rPr>
              <a:t>Date:05/09/2023</a:t>
            </a:r>
            <a:endParaRPr lang="en-GB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274</Words>
  <Application>Microsoft Office PowerPoint</Application>
  <PresentationFormat>On-screen Show (4:3)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新細明體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Ruth Turner</cp:lastModifiedBy>
  <cp:revision>159</cp:revision>
  <dcterms:created xsi:type="dcterms:W3CDTF">2009-06-25T14:40:02Z</dcterms:created>
  <dcterms:modified xsi:type="dcterms:W3CDTF">2023-09-06T08:47:38Z</dcterms:modified>
</cp:coreProperties>
</file>